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4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53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37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ctrTitle"/>
          </p:nvPr>
        </p:nvSpPr>
        <p:spPr>
          <a:xfrm>
            <a:off x="815413" y="548680"/>
            <a:ext cx="10363200" cy="93610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A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/>
          </p:nvPr>
        </p:nvSpPr>
        <p:spPr>
          <a:xfrm>
            <a:off x="815413" y="1340768"/>
            <a:ext cx="10369152" cy="8640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DE007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idx="10"/>
          </p:nvPr>
        </p:nvSpPr>
        <p:spPr>
          <a:xfrm>
            <a:off x="815413" y="2204864"/>
            <a:ext cx="10369152" cy="2540372"/>
          </a:xfrm>
          <a:prstGeom prst="rect">
            <a:avLst/>
          </a:prstGeom>
        </p:spPr>
        <p:txBody>
          <a:bodyPr anchor="t"/>
          <a:lstStyle>
            <a:lvl1pPr marL="285750" indent="-285750">
              <a:buFont typeface="Arial"/>
              <a:buChar char="•"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80053" y="6237312"/>
            <a:ext cx="1453952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734005" y="6237312"/>
            <a:ext cx="5570240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536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334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17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687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79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43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00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30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95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8EF78-83B8-47A0-9D8B-F64C43531A1C}" type="datetimeFigureOut">
              <a:rPr lang="fi-FI" smtClean="0"/>
              <a:t>8.6.2016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D0BD1-527F-454C-ACB3-276B2608A3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83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9533" y="2442410"/>
            <a:ext cx="8352932" cy="3246828"/>
          </a:xfrm>
          <a:prstGeom prst="rect">
            <a:avLst/>
          </a:prstGeom>
          <a:gradFill flip="none" rotWithShape="1">
            <a:gsLst>
              <a:gs pos="0">
                <a:srgbClr val="005A8C">
                  <a:shade val="30000"/>
                  <a:satMod val="115000"/>
                </a:srgbClr>
              </a:gs>
              <a:gs pos="50000">
                <a:srgbClr val="005A8C">
                  <a:shade val="67500"/>
                  <a:satMod val="115000"/>
                </a:srgbClr>
              </a:gs>
              <a:gs pos="100000">
                <a:srgbClr val="005A8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03806" y="2626016"/>
            <a:ext cx="1659281" cy="1091017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</a:p>
          <a:p>
            <a:pPr algn="ctr"/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successful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attracting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supporting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career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right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skills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lifelong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94038" y="2626016"/>
            <a:ext cx="1685938" cy="1091017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COMPANIES &amp; EMPLOYERS</a:t>
            </a:r>
            <a:endParaRPr lang="fi-FI" sz="1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Have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possibities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recruit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professionals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collaborate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easily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RDI and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receive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services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10928" y="2603816"/>
            <a:ext cx="1729288" cy="1113217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REGION</a:t>
            </a:r>
            <a:endParaRPr lang="fi-FI" sz="1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UAS contributes to positive regional economic development and attractiveness of region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15025" y="3011321"/>
            <a:ext cx="327074" cy="27432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32462" y="2986760"/>
            <a:ext cx="327074" cy="27432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9592" y="1150132"/>
            <a:ext cx="3024336" cy="11162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Mission of each UAS are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educate students for skilled professionals for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working-life, to provide services to local employers in accordance with their needs, and to enhance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positive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regional development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73937" y="4005066"/>
            <a:ext cx="604149" cy="15647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Systematic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Holistic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Cooperation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World of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Work</a:t>
            </a:r>
            <a:endParaRPr lang="fi-FI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9173" y="4005065"/>
            <a:ext cx="589156" cy="15770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Innovative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Learning Environment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2131" y="4026624"/>
            <a:ext cx="609253" cy="15920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RDI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projects</a:t>
            </a:r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services</a:t>
            </a:r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local</a:t>
            </a:r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needs</a:t>
            </a:r>
            <a:endParaRPr lang="fi-FI" sz="105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45894" y="4005066"/>
            <a:ext cx="611053" cy="15920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1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</a:t>
            </a:r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Community</a:t>
            </a:r>
            <a:r>
              <a:rPr lang="fi-FI" sz="101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continious</a:t>
            </a:r>
            <a:r>
              <a:rPr lang="fi-FI" sz="101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</a:t>
            </a:r>
            <a:endParaRPr lang="fi-FI" sz="1013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86300" y="4005065"/>
            <a:ext cx="589156" cy="15762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21th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Century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Vocational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Pedagogy</a:t>
            </a:r>
            <a:endParaRPr lang="fi-FI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699049" y="332657"/>
            <a:ext cx="4285031" cy="2117287"/>
          </a:xfrm>
          <a:prstGeom prst="line">
            <a:avLst/>
          </a:prstGeom>
          <a:ln w="508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984080" y="332657"/>
            <a:ext cx="4508871" cy="2113521"/>
          </a:xfrm>
          <a:prstGeom prst="line">
            <a:avLst/>
          </a:prstGeom>
          <a:ln w="508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6"/>
          <p:cNvSpPr/>
          <p:nvPr/>
        </p:nvSpPr>
        <p:spPr>
          <a:xfrm>
            <a:off x="8109087" y="2964899"/>
            <a:ext cx="327074" cy="27432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ounded Rectangle 4"/>
          <p:cNvSpPr/>
          <p:nvPr/>
        </p:nvSpPr>
        <p:spPr>
          <a:xfrm>
            <a:off x="8505032" y="2614836"/>
            <a:ext cx="1623416" cy="1102197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 SYSTEM </a:t>
            </a:r>
            <a:r>
              <a:rPr lang="fi-FI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UAS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has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clear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role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education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without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dead-ends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generate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good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practices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levesl</a:t>
            </a:r>
            <a:r>
              <a:rPr lang="fi-FI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i-FI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10"/>
          <p:cNvSpPr/>
          <p:nvPr/>
        </p:nvSpPr>
        <p:spPr>
          <a:xfrm>
            <a:off x="6922876" y="4005066"/>
            <a:ext cx="611053" cy="1571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Gaining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benefit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digitalization</a:t>
            </a:r>
            <a:endParaRPr lang="fi-FI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2135560" y="163998"/>
            <a:ext cx="7772400" cy="1320786"/>
          </a:xfrm>
        </p:spPr>
        <p:txBody>
          <a:bodyPr/>
          <a:lstStyle/>
          <a:p>
            <a:r>
              <a:rPr lang="fi-FI" sz="3200" dirty="0"/>
              <a:t>SUCCESS FACTORS</a:t>
            </a:r>
            <a:endParaRPr lang="fi-FI" sz="3200" dirty="0"/>
          </a:p>
        </p:txBody>
      </p:sp>
      <p:sp>
        <p:nvSpPr>
          <p:cNvPr id="2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84040" y="6237312"/>
            <a:ext cx="1404955" cy="404664"/>
          </a:xfrm>
        </p:spPr>
        <p:txBody>
          <a:bodyPr/>
          <a:lstStyle/>
          <a:p>
            <a:r>
              <a:rPr lang="fi-FI" dirty="0" smtClean="0"/>
              <a:t>Timo Juntunen</a:t>
            </a:r>
            <a:endParaRPr lang="fi-FI" dirty="0"/>
          </a:p>
        </p:txBody>
      </p:sp>
      <p:sp>
        <p:nvSpPr>
          <p:cNvPr id="26" name="Rectangle 13"/>
          <p:cNvSpPr/>
          <p:nvPr/>
        </p:nvSpPr>
        <p:spPr>
          <a:xfrm>
            <a:off x="2729132" y="4005065"/>
            <a:ext cx="589156" cy="1581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Competent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motivated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teachers</a:t>
            </a:r>
            <a:endParaRPr lang="fi-FI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12"/>
          <p:cNvSpPr/>
          <p:nvPr/>
        </p:nvSpPr>
        <p:spPr>
          <a:xfrm>
            <a:off x="8238515" y="4005066"/>
            <a:ext cx="611053" cy="1581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Indipendence</a:t>
            </a:r>
            <a:r>
              <a:rPr lang="fi-FI" sz="101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schools</a:t>
            </a:r>
            <a:r>
              <a:rPr lang="fi-FI" sz="101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teachers</a:t>
            </a:r>
            <a:r>
              <a:rPr lang="fi-FI" sz="101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mutual</a:t>
            </a:r>
            <a:r>
              <a:rPr lang="fi-FI" sz="101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13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trust</a:t>
            </a:r>
            <a:endParaRPr lang="fi-FI" sz="1013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12"/>
          <p:cNvSpPr/>
          <p:nvPr/>
        </p:nvSpPr>
        <p:spPr>
          <a:xfrm>
            <a:off x="4666161" y="4015937"/>
            <a:ext cx="611053" cy="1581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13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Summative</a:t>
            </a:r>
            <a:r>
              <a:rPr lang="fi-FI" sz="1013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13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evaluation</a:t>
            </a:r>
            <a:r>
              <a:rPr lang="fi-FI" sz="1013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culture</a:t>
            </a:r>
            <a:endParaRPr lang="fi-FI" sz="1013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le 10"/>
          <p:cNvSpPr/>
          <p:nvPr/>
        </p:nvSpPr>
        <p:spPr>
          <a:xfrm>
            <a:off x="7578719" y="4005066"/>
            <a:ext cx="611053" cy="1571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21th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Century</a:t>
            </a:r>
            <a:r>
              <a:rPr lang="fi-FI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 and </a:t>
            </a:r>
            <a:r>
              <a:rPr lang="fi-FI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Leadership</a:t>
            </a:r>
            <a:endParaRPr lang="fi-FI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11"/>
          <p:cNvSpPr/>
          <p:nvPr/>
        </p:nvSpPr>
        <p:spPr>
          <a:xfrm>
            <a:off x="8903123" y="4005065"/>
            <a:ext cx="609253" cy="1581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Promotion</a:t>
            </a:r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entrepreneurship</a:t>
            </a:r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innovations</a:t>
            </a:r>
            <a:endParaRPr lang="fi-FI" sz="105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11"/>
          <p:cNvSpPr/>
          <p:nvPr/>
        </p:nvSpPr>
        <p:spPr>
          <a:xfrm>
            <a:off x="3989034" y="4013255"/>
            <a:ext cx="609253" cy="15647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Competence-based</a:t>
            </a:r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r>
              <a:rPr lang="fi-FI" sz="105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sz="105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evaluation</a:t>
            </a:r>
            <a:endParaRPr lang="fi-FI" sz="105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a0c7317f-dcb9-485d-84da-bf6fec3725ca">Z3KAZQXCTMCE-4247-67</_dlc_DocId>
    <_dlc_DocIdUrl xmlns="a0c7317f-dcb9-485d-84da-bf6fec3725ca">
      <Url>https://sisalto.eduskunta.fi/FI/naineduskuntatoimii/julkaisut/aineistot/_layouts/15/DocIdRedir.aspx?ID=Z3KAZQXCTMCE-4247-67</Url>
      <Description>Z3KAZQXCTMCE-4247-67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9F9833D4C6D3D4E9455BA4A6DEA868D" ma:contentTypeVersion="1" ma:contentTypeDescription="Luo uusi asiakirja." ma:contentTypeScope="" ma:versionID="8b11c2e49929ab2fa9207fa4f1984b60">
  <xsd:schema xmlns:xsd="http://www.w3.org/2001/XMLSchema" xmlns:xs="http://www.w3.org/2001/XMLSchema" xmlns:p="http://schemas.microsoft.com/office/2006/metadata/properties" xmlns:ns1="http://schemas.microsoft.com/sharepoint/v3" xmlns:ns2="a0c7317f-dcb9-485d-84da-bf6fec3725ca" targetNamespace="http://schemas.microsoft.com/office/2006/metadata/properties" ma:root="true" ma:fieldsID="3d5810f1b070a81138a65c2d94969037" ns1:_="" ns2:_="">
    <xsd:import namespace="http://schemas.microsoft.com/sharepoint/v3"/>
    <xsd:import namespace="a0c7317f-dcb9-485d-84da-bf6fec3725c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12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7317f-dcb9-485d-84da-bf6fec3725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FAED73-0594-4BA7-B7C2-45D4764164A4}"/>
</file>

<file path=customXml/itemProps2.xml><?xml version="1.0" encoding="utf-8"?>
<ds:datastoreItem xmlns:ds="http://schemas.openxmlformats.org/officeDocument/2006/customXml" ds:itemID="{0F038CA1-A9CA-4ABE-9D6B-86A94655A47D}"/>
</file>

<file path=customXml/itemProps3.xml><?xml version="1.0" encoding="utf-8"?>
<ds:datastoreItem xmlns:ds="http://schemas.openxmlformats.org/officeDocument/2006/customXml" ds:itemID="{C0B1BF32-9766-46D4-B6C2-3A888E0A55BD}"/>
</file>

<file path=customXml/itemProps4.xml><?xml version="1.0" encoding="utf-8"?>
<ds:datastoreItem xmlns:ds="http://schemas.openxmlformats.org/officeDocument/2006/customXml" ds:itemID="{AACA17AC-A2AC-4271-94CB-49F95270F2E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Laajakuva</PresentationFormat>
  <Paragraphs>22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SUCCESS FACTORS</vt:lpstr>
    </vt:vector>
  </TitlesOfParts>
  <Company>JAMK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FACTORS</dc:title>
  <dc:creator>Juntunen Timo</dc:creator>
  <cp:lastModifiedBy>Juntunen Timo</cp:lastModifiedBy>
  <cp:revision>1</cp:revision>
  <dcterms:created xsi:type="dcterms:W3CDTF">2016-06-08T05:49:51Z</dcterms:created>
  <dcterms:modified xsi:type="dcterms:W3CDTF">2016-06-08T05:49:56Z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6405fd54-2461-4b32-9ecc-2c564ec12dc0</vt:lpwstr>
  </property>
  <property fmtid="{D5CDD505-2E9C-101B-9397-08002B2CF9AE}" pid="3" name="ContentTypeId">
    <vt:lpwstr>0x01010029F9833D4C6D3D4E9455BA4A6DEA868D</vt:lpwstr>
  </property>
</Properties>
</file>